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3" r:id="rId4"/>
    <p:sldId id="1149" r:id="rId5"/>
    <p:sldId id="1145" r:id="rId6"/>
    <p:sldId id="1146" r:id="rId7"/>
    <p:sldId id="114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主要介绍了中国的传统乐器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古琴的历史以及它的意义。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090541"/>
            <a:ext cx="11485848" cy="1330347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talking about the history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guqin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Wenguang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famous performer of the ancient zither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likes to tell a folk story about the sincere friendship between a musician and his biggest fan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882" y="836712"/>
            <a:ext cx="4176520" cy="58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lvl="0"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and Autumn Period, there was a musician named Yu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lived alone in a forest where he often played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guqin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a passing woodcutter,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was attracted by the sounds of the ancient zither and stopped to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the best that he once heard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Yu’s playing created different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mind, such as clouds flowing and waterfalls falling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became good friends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many years, when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Ziqi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passed away, Yu decided never to play the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guqin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 because he knew that he wouldn’t have anyone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so truly understand his music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58043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考查名词的用法。句意：春秋时期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有一位音乐家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名叫俞伯牙。根据句意以及首字母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此处表示在春秋时期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741916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考查动词的用法。句意：一天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路过的樵夫钟子期被古琴声吸引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驻足聆听。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to do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停下来去做某事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是固定结构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结合首字母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507187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考查名词的用法。句意：俞的演奏在钟的脑海中创造了不同的画面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如：云在飘动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瀑布在倾泻。根据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“...such as clouds flowing and waterfalls falling.”,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画面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650606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考查副词的用法。句意：俞决定再也不弹古琴了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因为他知道再也没有像钟这样的人能真正理解他的音乐了。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else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别的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常用在不定代词或疑问词的后面。故填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else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649331" y="712168"/>
            <a:ext cx="12266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During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599510" y="1495939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listen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691320" y="1809448"/>
            <a:ext cx="1319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pictures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961648" y="2601928"/>
            <a:ext cx="8402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else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030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the power to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deepest feeling,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guqin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the connection between performing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listening,”says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talk about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culture, the ancient zither, which was played by many famous people on literature, is surely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ancient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考查动词的用法。句意：吴说：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古琴具有表达最深切情感的力量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成为演奏和聆听之间的纽带。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根据句意和首字母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考查形容词的用法。句意：今天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当我们谈论中国传统文化时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许多文学名人演奏的古代词曲无疑是古代文化的核心。根据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“ancient”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的提示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37098" y="812019"/>
            <a:ext cx="1153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express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004195" y="1412910"/>
            <a:ext cx="158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traditional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Indeed,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guqin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musical instrument of ancient China’s educated group, was also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 of Confucius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2008, it was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list of the Intangible Cultural Heritage of Humanity by UNESCO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34566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考查形容词的用法。句意：事实上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古琴是中国古代受教育群体的流行乐器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也是孔子最喜欢的乐器。根据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“also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instrument of Confucius”,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流行的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它被联合国教科文组织列入人类非物质文化遗产名录。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此处应用被动语态。故填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8188" y="803311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popular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920663" y="1421619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added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April, when President Xi Jinping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French President Emmanuel Macron, a classic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guqin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was played to celebrate the friendship between the two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instrument not only shows the past greatness of Chinese civilization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also continues to shine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考查动词的用法。句意：在四月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当习近平主席与法国总统马克龙会面时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一首经典曲目《高山流水》被演奏来庆祝两国之间的友谊。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 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会见（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是固定结构。句子叙述的是过去的事件。故填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考查名词的用法。句意：同上。根据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“President Xi Jinping”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“French President Emmanuel Macron”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此处指中法两国。故填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67340" y="864270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70984" y="1961551"/>
            <a:ext cx="17075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countries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668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454</cp:revision>
  <dcterms:created xsi:type="dcterms:W3CDTF">2020-11-06T05:24:00Z</dcterms:created>
  <dcterms:modified xsi:type="dcterms:W3CDTF">2025-09-17T13:49:42Z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